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8" r:id="rId2"/>
    <p:sldId id="257" r:id="rId3"/>
    <p:sldId id="258" r:id="rId4"/>
    <p:sldId id="259" r:id="rId5"/>
    <p:sldId id="260" r:id="rId6"/>
    <p:sldId id="284" r:id="rId7"/>
    <p:sldId id="261" r:id="rId8"/>
    <p:sldId id="285" r:id="rId9"/>
    <p:sldId id="262" r:id="rId10"/>
    <p:sldId id="286" r:id="rId11"/>
    <p:sldId id="263" r:id="rId12"/>
    <p:sldId id="287" r:id="rId13"/>
    <p:sldId id="264" r:id="rId14"/>
    <p:sldId id="288" r:id="rId15"/>
    <p:sldId id="265" r:id="rId16"/>
    <p:sldId id="289" r:id="rId17"/>
    <p:sldId id="267" r:id="rId18"/>
    <p:sldId id="290" r:id="rId19"/>
    <p:sldId id="268" r:id="rId20"/>
    <p:sldId id="291" r:id="rId21"/>
    <p:sldId id="266" r:id="rId22"/>
    <p:sldId id="292" r:id="rId23"/>
    <p:sldId id="269" r:id="rId24"/>
    <p:sldId id="293" r:id="rId25"/>
    <p:sldId id="270" r:id="rId26"/>
    <p:sldId id="294" r:id="rId27"/>
    <p:sldId id="271" r:id="rId28"/>
    <p:sldId id="295" r:id="rId29"/>
    <p:sldId id="272" r:id="rId30"/>
    <p:sldId id="296" r:id="rId31"/>
    <p:sldId id="273" r:id="rId32"/>
    <p:sldId id="297" r:id="rId33"/>
    <p:sldId id="274" r:id="rId34"/>
    <p:sldId id="298" r:id="rId35"/>
    <p:sldId id="275" r:id="rId36"/>
    <p:sldId id="299" r:id="rId37"/>
    <p:sldId id="276" r:id="rId38"/>
    <p:sldId id="300" r:id="rId39"/>
    <p:sldId id="277" r:id="rId40"/>
    <p:sldId id="301" r:id="rId41"/>
    <p:sldId id="278" r:id="rId42"/>
    <p:sldId id="302" r:id="rId43"/>
    <p:sldId id="279" r:id="rId44"/>
    <p:sldId id="303" r:id="rId45"/>
    <p:sldId id="280" r:id="rId46"/>
    <p:sldId id="304" r:id="rId47"/>
    <p:sldId id="281" r:id="rId48"/>
    <p:sldId id="305" r:id="rId49"/>
    <p:sldId id="282" r:id="rId50"/>
    <p:sldId id="306" r:id="rId51"/>
    <p:sldId id="283" r:id="rId52"/>
    <p:sldId id="307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0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5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30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83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4218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52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37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41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43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1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6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1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2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1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6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31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3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8566-DB5C-495F-802F-35710BC278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9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B178566-DB5C-495F-802F-35710BC2784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E54AF-E72F-4A4D-BB17-62C098872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329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17.xml"/><Relationship Id="rId18" Type="http://schemas.openxmlformats.org/officeDocument/2006/relationships/slide" Target="slide19.xml"/><Relationship Id="rId26" Type="http://schemas.openxmlformats.org/officeDocument/2006/relationships/slide" Target="slide51.xml"/><Relationship Id="rId3" Type="http://schemas.openxmlformats.org/officeDocument/2006/relationships/slide" Target="slide13.xml"/><Relationship Id="rId21" Type="http://schemas.openxmlformats.org/officeDocument/2006/relationships/slide" Target="slide49.xml"/><Relationship Id="rId7" Type="http://schemas.openxmlformats.org/officeDocument/2006/relationships/slide" Target="slide5.xml"/><Relationship Id="rId12" Type="http://schemas.openxmlformats.org/officeDocument/2006/relationships/slide" Target="slide7.xml"/><Relationship Id="rId17" Type="http://schemas.openxmlformats.org/officeDocument/2006/relationships/slide" Target="slide9.xml"/><Relationship Id="rId25" Type="http://schemas.openxmlformats.org/officeDocument/2006/relationships/slide" Target="slide41.xml"/><Relationship Id="rId2" Type="http://schemas.openxmlformats.org/officeDocument/2006/relationships/slide" Target="slide3.xml"/><Relationship Id="rId16" Type="http://schemas.openxmlformats.org/officeDocument/2006/relationships/slide" Target="slide47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3.xml"/><Relationship Id="rId11" Type="http://schemas.openxmlformats.org/officeDocument/2006/relationships/slide" Target="slide45.xml"/><Relationship Id="rId24" Type="http://schemas.openxmlformats.org/officeDocument/2006/relationships/slide" Target="slide31.xml"/><Relationship Id="rId5" Type="http://schemas.openxmlformats.org/officeDocument/2006/relationships/slide" Target="slide33.xml"/><Relationship Id="rId15" Type="http://schemas.openxmlformats.org/officeDocument/2006/relationships/slide" Target="slide37.xml"/><Relationship Id="rId23" Type="http://schemas.openxmlformats.org/officeDocument/2006/relationships/slide" Target="slide21.xml"/><Relationship Id="rId10" Type="http://schemas.openxmlformats.org/officeDocument/2006/relationships/slide" Target="slide35.xml"/><Relationship Id="rId19" Type="http://schemas.openxmlformats.org/officeDocument/2006/relationships/slide" Target="slide29.xml"/><Relationship Id="rId4" Type="http://schemas.openxmlformats.org/officeDocument/2006/relationships/slide" Target="slide23.xml"/><Relationship Id="rId9" Type="http://schemas.openxmlformats.org/officeDocument/2006/relationships/slide" Target="slide25.xml"/><Relationship Id="rId14" Type="http://schemas.openxmlformats.org/officeDocument/2006/relationships/slide" Target="slide27.xml"/><Relationship Id="rId22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4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J</a:t>
            </a:r>
            <a:r>
              <a:rPr lang="en-US" dirty="0" smtClean="0">
                <a:solidFill>
                  <a:srgbClr val="FFFF00"/>
                </a:solidFill>
              </a:rPr>
              <a:t>e</a:t>
            </a:r>
            <a:r>
              <a:rPr lang="en-US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rgbClr val="FFFF00"/>
                </a:solidFill>
              </a:rPr>
              <a:t>p</a:t>
            </a:r>
            <a:r>
              <a:rPr lang="en-US" dirty="0" smtClean="0">
                <a:solidFill>
                  <a:schemeClr val="accent2"/>
                </a:solidFill>
              </a:rPr>
              <a:t>a</a:t>
            </a:r>
            <a:r>
              <a:rPr lang="en-US" dirty="0" smtClean="0">
                <a:solidFill>
                  <a:srgbClr val="FFFF00"/>
                </a:solidFill>
              </a:rPr>
              <a:t>r</a:t>
            </a:r>
            <a:r>
              <a:rPr lang="en-US" dirty="0" smtClean="0">
                <a:solidFill>
                  <a:schemeClr val="accent2"/>
                </a:solidFill>
              </a:rPr>
              <a:t>d</a:t>
            </a:r>
            <a:r>
              <a:rPr lang="en-US" dirty="0" smtClean="0">
                <a:solidFill>
                  <a:srgbClr val="FFFF00"/>
                </a:solidFill>
              </a:rPr>
              <a:t>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John and </a:t>
            </a:r>
            <a:r>
              <a:rPr lang="en-US" dirty="0" err="1" smtClean="0">
                <a:solidFill>
                  <a:srgbClr val="FF0000"/>
                </a:solidFill>
              </a:rPr>
              <a:t>james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6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10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107881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12+8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279711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20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7549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20-10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51944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10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215448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40-20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357986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20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421448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10-6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5861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4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3943732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50-30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4228242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16422"/>
              </p:ext>
            </p:extLst>
          </p:nvPr>
        </p:nvGraphicFramePr>
        <p:xfrm>
          <a:off x="1391920" y="402338"/>
          <a:ext cx="9471150" cy="625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230"/>
                <a:gridCol w="1894230"/>
                <a:gridCol w="2116532"/>
                <a:gridCol w="1671928"/>
                <a:gridCol w="1894230"/>
              </a:tblGrid>
              <a:tr h="1042416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00"/>
                          </a:solidFill>
                        </a:rPr>
                        <a:t>Addition</a:t>
                      </a:r>
                      <a:endParaRPr lang="en-US" sz="22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accent2"/>
                          </a:solidFill>
                        </a:rPr>
                        <a:t>Subtraction</a:t>
                      </a:r>
                      <a:endParaRPr lang="en-US" sz="22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00"/>
                          </a:solidFill>
                        </a:rPr>
                        <a:t>Multiplication</a:t>
                      </a:r>
                      <a:endParaRPr lang="en-US" sz="22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accent2"/>
                          </a:solidFill>
                        </a:rPr>
                        <a:t>Division</a:t>
                      </a:r>
                      <a:endParaRPr lang="en-US" sz="22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rgbClr val="FFFF00"/>
                          </a:solidFill>
                        </a:rPr>
                        <a:t>Perfect Squares</a:t>
                      </a:r>
                      <a:endParaRPr lang="en-US" sz="22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0424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accent2"/>
                          </a:solidFill>
                          <a:hlinkClick r:id="rId2" action="ppaction://hlinksldjump"/>
                        </a:rPr>
                        <a:t>10</a:t>
                      </a:r>
                      <a:endParaRPr lang="en-US" sz="48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3" action="ppaction://hlinksldjump"/>
                        </a:rPr>
                        <a:t>10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4" action="ppaction://hlinksldjump"/>
                        </a:rPr>
                        <a:t>10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5" action="ppaction://hlinksldjump"/>
                        </a:rPr>
                        <a:t>10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6" action="ppaction://hlinksldjump"/>
                        </a:rPr>
                        <a:t>10</a:t>
                      </a:r>
                      <a:endParaRPr lang="en-US" sz="4800" dirty="0"/>
                    </a:p>
                  </a:txBody>
                  <a:tcPr/>
                </a:tc>
              </a:tr>
              <a:tr h="10424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7" action="ppaction://hlinksldjump"/>
                        </a:rPr>
                        <a:t>20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8" action="ppaction://hlinksldjump"/>
                        </a:rPr>
                        <a:t>20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9" action="ppaction://hlinksldjump"/>
                        </a:rPr>
                        <a:t>20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0" action="ppaction://hlinksldjump"/>
                        </a:rPr>
                        <a:t>20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1" action="ppaction://hlinksldjump"/>
                        </a:rPr>
                        <a:t>20</a:t>
                      </a:r>
                      <a:endParaRPr lang="en-US" sz="4800" dirty="0"/>
                    </a:p>
                  </a:txBody>
                  <a:tcPr/>
                </a:tc>
              </a:tr>
              <a:tr h="10424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2" action="ppaction://hlinksldjump"/>
                        </a:rPr>
                        <a:t>30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3" action="ppaction://hlinksldjump"/>
                        </a:rPr>
                        <a:t>30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4" action="ppaction://hlinksldjump"/>
                        </a:rPr>
                        <a:t>30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5" action="ppaction://hlinksldjump"/>
                        </a:rPr>
                        <a:t>30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6" action="ppaction://hlinksldjump"/>
                        </a:rPr>
                        <a:t>30</a:t>
                      </a:r>
                      <a:endParaRPr lang="en-US" sz="4800" dirty="0"/>
                    </a:p>
                  </a:txBody>
                  <a:tcPr/>
                </a:tc>
              </a:tr>
              <a:tr h="10424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7" action="ppaction://hlinksldjump"/>
                        </a:rPr>
                        <a:t>40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8" action="ppaction://hlinksldjump"/>
                        </a:rPr>
                        <a:t>40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19" action="ppaction://hlinksldjump"/>
                        </a:rPr>
                        <a:t>40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0" action="ppaction://hlinksldjump"/>
                        </a:rPr>
                        <a:t>40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1" action="ppaction://hlinksldjump"/>
                        </a:rPr>
                        <a:t>40</a:t>
                      </a:r>
                      <a:endParaRPr lang="en-US" sz="4800" dirty="0"/>
                    </a:p>
                  </a:txBody>
                  <a:tcPr/>
                </a:tc>
              </a:tr>
              <a:tr h="10424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2" action="ppaction://hlinksldjump"/>
                        </a:rPr>
                        <a:t>50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3" action="ppaction://hlinksldjump"/>
                        </a:rPr>
                        <a:t>50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4" action="ppaction://hlinksldjump"/>
                        </a:rPr>
                        <a:t>50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5" action="ppaction://hlinksldjump"/>
                        </a:rPr>
                        <a:t>50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hlinkClick r:id="rId26" action="ppaction://hlinksldjump"/>
                        </a:rPr>
                        <a:t>50</a:t>
                      </a:r>
                      <a:endParaRPr lang="en-US" sz="4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87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20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542391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45-15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1858371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30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1510513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5 x 2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38557571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10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31712348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7 x 2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16512163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14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26509307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8 x 6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3755964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42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38114931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5 x 8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1100828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2" action="ppaction://hlinksldjump"/>
          </p:cNvPr>
          <p:cNvSpPr txBox="1"/>
          <p:nvPr/>
        </p:nvSpPr>
        <p:spPr>
          <a:xfrm>
            <a:off x="1920240" y="3017520"/>
            <a:ext cx="8193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The answer to 10+10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0877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40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7122437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9 x 2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28324892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18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34413103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35 / 7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1646679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5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38744883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50 / 5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21830244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10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219066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40 / 4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341881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10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243747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55 / 5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353757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49414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20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26232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11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401604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10 x 2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314196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20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8763440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square root of 36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1035480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6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10831786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square root of 81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4181106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9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3544179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square root of 121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22975694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11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24893091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square root of 25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313610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2+3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189278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5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7249544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square root of 4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39151827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0070C0"/>
                </a:solidFill>
                <a:hlinkClick r:id="rId2" action="ppaction://hlinksldjump"/>
              </a:rPr>
              <a:t>What</a:t>
            </a:r>
            <a:r>
              <a:rPr lang="en-US" sz="4400" dirty="0" smtClean="0">
                <a:solidFill>
                  <a:srgbClr val="0070C0"/>
                </a:solidFill>
              </a:rPr>
              <a:t> is 2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487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59142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" action="ppaction://hlinkshowjump?jump=firstslide"/>
              </a:rPr>
              <a:t>Wh</a:t>
            </a:r>
            <a:r>
              <a:rPr lang="en-US" sz="4400" dirty="0" smtClean="0">
                <a:hlinkClick r:id="rId2" action="ppaction://hlinksldjump"/>
              </a:rPr>
              <a:t>a</a:t>
            </a:r>
            <a:r>
              <a:rPr lang="en-US" sz="4400" dirty="0" smtClean="0">
                <a:hlinkClick r:id="" action="ppaction://hlinkshowjump?jump=firstslide"/>
              </a:rPr>
              <a:t>t is 5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258486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10+20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419619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59142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What is 30</a:t>
            </a:r>
            <a:endParaRPr lang="en-US" sz="4400" dirty="0">
              <a:hlinkClick r:id="" action="ppaction://hlinkshowjump?jump=firstslide"/>
            </a:endParaRPr>
          </a:p>
        </p:txBody>
      </p:sp>
    </p:spTree>
    <p:extLst>
      <p:ext uri="{BB962C8B-B14F-4D97-AF65-F5344CB8AC3E}">
        <p14:creationId xmlns:p14="http://schemas.microsoft.com/office/powerpoint/2010/main" val="72232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77430"/>
            <a:ext cx="8946541" cy="419548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>
                <a:hlinkClick r:id="rId2" action="ppaction://hlinksldjump"/>
              </a:rPr>
              <a:t>The answer to 8+2</a:t>
            </a:r>
            <a:endParaRPr lang="en-US" sz="4400" dirty="0">
              <a:hlinkClick r:id="rId2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168987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Jamaican">
      <a:dk1>
        <a:srgbClr val="538135"/>
      </a:dk1>
      <a:lt1>
        <a:srgbClr val="538135"/>
      </a:lt1>
      <a:dk2>
        <a:srgbClr val="FFFFFF"/>
      </a:dk2>
      <a:lt2>
        <a:srgbClr val="E7E6E6"/>
      </a:lt2>
      <a:accent1>
        <a:srgbClr val="171616"/>
      </a:accent1>
      <a:accent2>
        <a:srgbClr val="FFC000"/>
      </a:accent2>
      <a:accent3>
        <a:srgbClr val="C00000"/>
      </a:accent3>
      <a:accent4>
        <a:srgbClr val="FF0000"/>
      </a:accent4>
      <a:accent5>
        <a:srgbClr val="171616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82</TotalTime>
  <Words>235</Words>
  <Application>Microsoft Office PowerPoint</Application>
  <PresentationFormat>Widescreen</PresentationFormat>
  <Paragraphs>82</Paragraphs>
  <Slides>52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Century Gothic</vt:lpstr>
      <vt:lpstr>Wingdings 3</vt:lpstr>
      <vt:lpstr>Ion</vt:lpstr>
      <vt:lpstr>Jeopardy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9227070</dc:creator>
  <cp:lastModifiedBy>879466</cp:lastModifiedBy>
  <cp:revision>11</cp:revision>
  <dcterms:created xsi:type="dcterms:W3CDTF">2015-04-09T16:27:37Z</dcterms:created>
  <dcterms:modified xsi:type="dcterms:W3CDTF">2015-04-14T16:09:25Z</dcterms:modified>
</cp:coreProperties>
</file>