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610C-147C-4DF2-ADF4-3F8070226EE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BE05-3BF8-4631-8B18-E22A5BD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1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610C-147C-4DF2-ADF4-3F8070226EE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BE05-3BF8-4631-8B18-E22A5BD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6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610C-147C-4DF2-ADF4-3F8070226EE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BE05-3BF8-4631-8B18-E22A5BD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9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610C-147C-4DF2-ADF4-3F8070226EE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BE05-3BF8-4631-8B18-E22A5BD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3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610C-147C-4DF2-ADF4-3F8070226EE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BE05-3BF8-4631-8B18-E22A5BD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610C-147C-4DF2-ADF4-3F8070226EE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BE05-3BF8-4631-8B18-E22A5BD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610C-147C-4DF2-ADF4-3F8070226EE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BE05-3BF8-4631-8B18-E22A5BD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3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610C-147C-4DF2-ADF4-3F8070226EE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BE05-3BF8-4631-8B18-E22A5BD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610C-147C-4DF2-ADF4-3F8070226EE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BE05-3BF8-4631-8B18-E22A5BD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6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610C-147C-4DF2-ADF4-3F8070226EE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BE05-3BF8-4631-8B18-E22A5BD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610C-147C-4DF2-ADF4-3F8070226EE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BE05-3BF8-4631-8B18-E22A5BD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1610C-147C-4DF2-ADF4-3F8070226EE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0BE05-3BF8-4631-8B18-E22A5BD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-58314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83" y="236483"/>
            <a:ext cx="2301766" cy="232829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>
              <a:rot lat="0" lon="10800000" rev="0"/>
            </a:camera>
            <a:lightRig rig="threePt" dir="t"/>
          </a:scene3d>
          <a:sp3d/>
        </p:spPr>
      </p:pic>
      <p:sp>
        <p:nvSpPr>
          <p:cNvPr id="6" name="TextBox 5"/>
          <p:cNvSpPr txBox="1"/>
          <p:nvPr/>
        </p:nvSpPr>
        <p:spPr>
          <a:xfrm>
            <a:off x="2774732" y="0"/>
            <a:ext cx="9417269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0" dirty="0" smtClean="0"/>
              <a:t>Click on the mouse to begin Mouse Maze Game</a:t>
            </a:r>
            <a:endParaRPr lang="en-US" sz="11000" dirty="0"/>
          </a:p>
        </p:txBody>
      </p:sp>
    </p:spTree>
    <p:extLst>
      <p:ext uri="{BB962C8B-B14F-4D97-AF65-F5344CB8AC3E}">
        <p14:creationId xmlns:p14="http://schemas.microsoft.com/office/powerpoint/2010/main" val="28668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Picture 4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83" y="236483"/>
            <a:ext cx="2301766" cy="211386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>
              <a:rot lat="0" lon="10800000" rev="0"/>
            </a:camera>
            <a:lightRig rig="threePt" dir="t"/>
          </a:scene3d>
          <a:sp3d/>
        </p:spPr>
      </p:pic>
      <p:sp>
        <p:nvSpPr>
          <p:cNvPr id="2" name="Rectangle 1">
            <a:hlinkClick r:id="" action="ppaction://hlinkshowjump?jump=nextslide"/>
            <a:hlinkHover r:id="" action="ppaction://hlinkshowjump?jump=lastslide"/>
          </p:cNvPr>
          <p:cNvSpPr/>
          <p:nvPr/>
        </p:nvSpPr>
        <p:spPr>
          <a:xfrm>
            <a:off x="2774732" y="0"/>
            <a:ext cx="9417268" cy="6690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hlinkClick r:id="" action="ppaction://hlinkshowjump?jump=nextslide"/>
            <a:hlinkHover r:id="" action="ppaction://hlinkshowjump?jump=lastslide"/>
          </p:cNvPr>
          <p:cNvSpPr/>
          <p:nvPr/>
        </p:nvSpPr>
        <p:spPr>
          <a:xfrm>
            <a:off x="2748583" y="1271239"/>
            <a:ext cx="1451647" cy="35516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" action="ppaction://hlinkshowjump?jump=nextslide"/>
            <a:hlinkHover r:id="" action="ppaction://hlinkshowjump?jump=lastslide"/>
          </p:cNvPr>
          <p:cNvSpPr/>
          <p:nvPr/>
        </p:nvSpPr>
        <p:spPr>
          <a:xfrm>
            <a:off x="4665377" y="669074"/>
            <a:ext cx="631774" cy="37300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" action="ppaction://hlinkshowjump?jump=nextslide"/>
            <a:hlinkHover r:id="" action="ppaction://hlinkshowjump?jump=lastslide"/>
          </p:cNvPr>
          <p:cNvSpPr/>
          <p:nvPr/>
        </p:nvSpPr>
        <p:spPr>
          <a:xfrm>
            <a:off x="5757746" y="1672682"/>
            <a:ext cx="676508" cy="3612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hlinkClick r:id="" action="ppaction://hlinkshowjump?jump=nextslide"/>
            <a:hlinkHover r:id="" action="ppaction://hlinkshowjump?jump=lastslide"/>
          </p:cNvPr>
          <p:cNvSpPr/>
          <p:nvPr/>
        </p:nvSpPr>
        <p:spPr>
          <a:xfrm>
            <a:off x="7220735" y="2458844"/>
            <a:ext cx="2104889" cy="194031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" action="ppaction://hlinkshowjump?jump=nextslide"/>
            <a:hlinkHover r:id="" action="ppaction://hlinkshowjump?jump=lastslide"/>
          </p:cNvPr>
          <p:cNvSpPr/>
          <p:nvPr/>
        </p:nvSpPr>
        <p:spPr>
          <a:xfrm>
            <a:off x="5779920" y="5740965"/>
            <a:ext cx="6412079" cy="11485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" action="ppaction://hlinkshowjump?jump=nextslide"/>
          </p:cNvPr>
          <p:cNvSpPr/>
          <p:nvPr/>
        </p:nvSpPr>
        <p:spPr>
          <a:xfrm>
            <a:off x="6356130" y="4822901"/>
            <a:ext cx="4560976" cy="4312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" action="ppaction://hlinkshowjump?jump=nextslide"/>
            <a:hlinkHover r:id="" action="ppaction://hlinkshowjump?jump=lastslide"/>
          </p:cNvPr>
          <p:cNvSpPr/>
          <p:nvPr/>
        </p:nvSpPr>
        <p:spPr>
          <a:xfrm>
            <a:off x="-22175" y="4822901"/>
            <a:ext cx="5779920" cy="6690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" action="ppaction://hlinkshowjump?jump=nextslide"/>
            <a:hlinkHover r:id="" action="ppaction://hlinkshowjump?jump=lastslide"/>
          </p:cNvPr>
          <p:cNvSpPr/>
          <p:nvPr/>
        </p:nvSpPr>
        <p:spPr>
          <a:xfrm>
            <a:off x="7102943" y="669073"/>
            <a:ext cx="5089058" cy="14719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Hover r:id="" action="ppaction://hlinkshowjump?jump=lastslide"/>
          </p:cNvPr>
          <p:cNvSpPr/>
          <p:nvPr/>
        </p:nvSpPr>
        <p:spPr>
          <a:xfrm>
            <a:off x="0" y="2586832"/>
            <a:ext cx="2748583" cy="22360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" action="ppaction://hlinkshowjump?jump=nextslide"/>
            <a:hlinkHover r:id="" action="ppaction://hlinkshowjump?jump=lastslide"/>
          </p:cNvPr>
          <p:cNvSpPr/>
          <p:nvPr/>
        </p:nvSpPr>
        <p:spPr>
          <a:xfrm>
            <a:off x="9790771" y="2141035"/>
            <a:ext cx="2401228" cy="22581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hlinkClick r:id="" action="ppaction://hlinkshowjump?jump=nextslide"/>
            <a:hlinkHover r:id="" action="ppaction://hlinkshowjump?jump=lastslide"/>
          </p:cNvPr>
          <p:cNvSpPr/>
          <p:nvPr/>
        </p:nvSpPr>
        <p:spPr>
          <a:xfrm>
            <a:off x="11537666" y="4399156"/>
            <a:ext cx="654334" cy="13418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1973"/>
            <a:ext cx="1863425" cy="1397569"/>
          </a:xfrm>
          <a:prstGeom prst="rect">
            <a:avLst/>
          </a:prstGeom>
        </p:spPr>
      </p:pic>
      <p:sp>
        <p:nvSpPr>
          <p:cNvPr id="17" name="Rectangle 16">
            <a:hlinkClick r:id="" action="ppaction://hlinkshowjump?jump=nextslide"/>
            <a:hlinkHover r:id="" action="ppaction://hlinkshowjump?jump=lastslide"/>
          </p:cNvPr>
          <p:cNvSpPr/>
          <p:nvPr/>
        </p:nvSpPr>
        <p:spPr>
          <a:xfrm>
            <a:off x="1863425" y="5915720"/>
            <a:ext cx="3916494" cy="942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713266" y="2821185"/>
            <a:ext cx="1331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left around the circle once then go on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7372149" y="293214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7783975" y="384966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rot="10800000">
            <a:off x="8774523" y="293214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5400000">
            <a:off x="8038432" y="224322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7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hlinkClick r:id="" action="ppaction://hlinkshowjump?jump=firstslide"/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77950"/>
            <a:ext cx="12191999" cy="5480050"/>
          </a:xfrm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1999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Click the sign to play again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1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You SUCK but to try again click the right picture.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90689"/>
            <a:ext cx="5453302" cy="5167312"/>
          </a:xfrm>
        </p:spPr>
      </p:pic>
      <p:pic>
        <p:nvPicPr>
          <p:cNvPr id="5" name="Picture 4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301" y="1690688"/>
            <a:ext cx="6738699" cy="516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7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35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You SUCK but to try again click the right picture.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879466</dc:creator>
  <cp:lastModifiedBy>879466</cp:lastModifiedBy>
  <cp:revision>6</cp:revision>
  <dcterms:created xsi:type="dcterms:W3CDTF">2015-04-08T16:20:21Z</dcterms:created>
  <dcterms:modified xsi:type="dcterms:W3CDTF">2015-04-09T16:35:09Z</dcterms:modified>
</cp:coreProperties>
</file>